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8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56" r:id="rId15"/>
    <p:sldId id="281" r:id="rId16"/>
    <p:sldId id="266" r:id="rId17"/>
    <p:sldId id="279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8" r:id="rId26"/>
    <p:sldId id="280" r:id="rId27"/>
    <p:sldId id="274" r:id="rId28"/>
    <p:sldId id="275" r:id="rId29"/>
    <p:sldId id="276" r:id="rId30"/>
    <p:sldId id="277" r:id="rId31"/>
    <p:sldId id="282" r:id="rId32"/>
    <p:sldId id="283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30" d="100"/>
          <a:sy n="30" d="100"/>
        </p:scale>
        <p:origin x="8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376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65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0990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35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34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583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581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52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78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43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2766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0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78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31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78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43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41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709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55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235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8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336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68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28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601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265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959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264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171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61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926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4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62596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908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11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900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62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2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94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1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989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747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03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E53C7-170D-4BED-9AF6-442718864E34}" type="datetimeFigureOut">
              <a:rPr lang="zh-TW" altLang="en-US" smtClean="0"/>
              <a:t>2017/3/15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857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98624D31-43A5-475A-80CF-332C9F6DCF35}" type="datetimeFigureOut">
              <a:rPr lang="en-US" dirty="0"/>
              <a:pPr defTabSz="457200"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94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3/15/2017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26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98624D31-43A5-475A-80CF-332C9F6DCF35}" type="datetimeFigureOut">
              <a:rPr lang="en-US" dirty="0"/>
              <a:pPr defTabSz="457200"/>
              <a:t>3/15/2017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4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6.jpeg"/><Relationship Id="rId3" Type="http://schemas.openxmlformats.org/officeDocument/2006/relationships/image" Target="../media/image54.png"/><Relationship Id="rId7" Type="http://schemas.openxmlformats.org/officeDocument/2006/relationships/image" Target="../media/image30.jpg"/><Relationship Id="rId12" Type="http://schemas.openxmlformats.org/officeDocument/2006/relationships/image" Target="../media/image27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jpg"/><Relationship Id="rId11" Type="http://schemas.openxmlformats.org/officeDocument/2006/relationships/image" Target="../media/image43.jpeg"/><Relationship Id="rId5" Type="http://schemas.openxmlformats.org/officeDocument/2006/relationships/image" Target="../media/image55.jpeg"/><Relationship Id="rId10" Type="http://schemas.openxmlformats.org/officeDocument/2006/relationships/image" Target="../media/image57.jpg"/><Relationship Id="rId4" Type="http://schemas.openxmlformats.org/officeDocument/2006/relationships/image" Target="../media/image32.png"/><Relationship Id="rId9" Type="http://schemas.openxmlformats.org/officeDocument/2006/relationships/image" Target="../media/image4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6.png"/><Relationship Id="rId4" Type="http://schemas.openxmlformats.org/officeDocument/2006/relationships/image" Target="../media/image6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9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225150"/>
            <a:ext cx="9783316" cy="281759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02" y="3249666"/>
            <a:ext cx="4210708" cy="288312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77917" y="4083269"/>
            <a:ext cx="6101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96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It’s ______.</a:t>
            </a:r>
            <a:endParaRPr lang="zh-TW" altLang="en-US" sz="96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48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0" y="2250199"/>
            <a:ext cx="6661327" cy="405600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612687" y="2910401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fifty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916"/>
            <a:ext cx="5524500" cy="27622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3"/>
          <a:stretch/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64" y="608286"/>
            <a:ext cx="3526129" cy="23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6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16" y="2134256"/>
            <a:ext cx="5143500" cy="51435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15" y="664943"/>
            <a:ext cx="4450474" cy="496526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4420536"/>
            <a:ext cx="4286250" cy="24193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19" y="204950"/>
            <a:ext cx="4813081" cy="320872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17" y="994541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146" y="126805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It’s seven o’clock. </a:t>
            </a:r>
            <a:endParaRPr lang="zh-TW" altLang="en-US" sz="7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891408" y="2427395"/>
            <a:ext cx="10058400" cy="4012133"/>
            <a:chOff x="3891408" y="2427395"/>
            <a:chExt cx="10058400" cy="401213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8513" y="2427395"/>
              <a:ext cx="6343650" cy="3162300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3891408" y="4988771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breakfast.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353" y="1691425"/>
            <a:ext cx="3730752" cy="3730752"/>
          </a:xfrm>
        </p:spPr>
      </p:pic>
      <p:sp>
        <p:nvSpPr>
          <p:cNvPr id="14" name="文字方塊 13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6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146" y="126805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It’s seven </a:t>
            </a:r>
            <a:r>
              <a:rPr lang="en-US" altLang="zh-TW" sz="72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thirty. </a:t>
            </a:r>
            <a:endParaRPr lang="zh-TW" altLang="en-US" sz="7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395905" y="4931839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Time for </a:t>
            </a:r>
            <a:r>
              <a:rPr lang="en-US" altLang="zh-TW" sz="7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teeth.</a:t>
            </a:r>
            <a:endParaRPr lang="zh-TW" altLang="en-US" sz="72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395703" y="28112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45" y="2127801"/>
            <a:ext cx="4572493" cy="2804038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0" y="1877794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226811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seven fifty.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19" y="1802166"/>
            <a:ext cx="4018625" cy="4018625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56000" y="562693"/>
            <a:ext cx="10058400" cy="6208080"/>
            <a:chOff x="4056000" y="562693"/>
            <a:chExt cx="10058400" cy="620808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b="13398"/>
            <a:stretch/>
          </p:blipFill>
          <p:spPr>
            <a:xfrm>
              <a:off x="6868896" y="562693"/>
              <a:ext cx="4023182" cy="525809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school.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6698616" y="355616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ten </a:t>
            </a:r>
            <a:r>
              <a:rPr lang="en-US" altLang="zh-TW" sz="720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ten</a:t>
            </a: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77" y="2050741"/>
            <a:ext cx="3929109" cy="392910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846320" y="539496"/>
            <a:ext cx="9323150" cy="6225246"/>
            <a:chOff x="4056000" y="242564"/>
            <a:chExt cx="10058400" cy="65282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42564"/>
              <a:ext cx="6096000" cy="546735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recess.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5309823" y="25591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(AM)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1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twelve o’clock.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23" y="1890942"/>
            <a:ext cx="3946864" cy="3946864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056000" y="2029522"/>
            <a:ext cx="10058400" cy="4741251"/>
            <a:chOff x="4056000" y="2029522"/>
            <a:chExt cx="10058400" cy="474125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346" y="2029522"/>
              <a:ext cx="6197527" cy="3625554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056000" y="5320016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lunch.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three </a:t>
            </a:r>
            <a:r>
              <a:rPr lang="en-US" altLang="zh-TW" sz="72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oh </a:t>
            </a: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650360" y="1966311"/>
            <a:ext cx="10058400" cy="4460831"/>
            <a:chOff x="4650360" y="1966311"/>
            <a:chExt cx="10058400" cy="446083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7098" y="1966311"/>
              <a:ext cx="5772150" cy="3429000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snack.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" y="1725519"/>
            <a:ext cx="3910584" cy="391058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907962" y="278969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five twenty.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39" y="1890943"/>
            <a:ext cx="4176943" cy="4176943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4069080" y="1577562"/>
            <a:ext cx="8253096" cy="5101262"/>
            <a:chOff x="3543936" y="592576"/>
            <a:chExt cx="10058400" cy="598087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r="7822"/>
            <a:stretch/>
          </p:blipFill>
          <p:spPr>
            <a:xfrm>
              <a:off x="6614118" y="592576"/>
              <a:ext cx="4642413" cy="4967597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3543936" y="512268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homework.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7002336" y="131012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4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Hickory Dickory Dock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30"/>
          </a:xfrm>
        </p:spPr>
      </p:pic>
    </p:spTree>
    <p:extLst>
      <p:ext uri="{BB962C8B-B14F-4D97-AF65-F5344CB8AC3E}">
        <p14:creationId xmlns:p14="http://schemas.microsoft.com/office/powerpoint/2010/main" val="26712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six thirty-five.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90" y="2041864"/>
            <a:ext cx="4000130" cy="400013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650360" y="1834334"/>
            <a:ext cx="10058400" cy="4592808"/>
            <a:chOff x="4650360" y="1834334"/>
            <a:chExt cx="10058400" cy="459280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7721" y="1834334"/>
              <a:ext cx="6630703" cy="3519055"/>
            </a:xfrm>
            <a:prstGeom prst="rect">
              <a:avLst/>
            </a:prstGeom>
          </p:spPr>
        </p:pic>
        <p:sp>
          <p:nvSpPr>
            <p:cNvPr id="7" name="標題 1"/>
            <p:cNvSpPr txBox="1">
              <a:spLocks/>
            </p:cNvSpPr>
            <p:nvPr/>
          </p:nvSpPr>
          <p:spPr>
            <a:xfrm>
              <a:off x="4650360" y="4976385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dinner.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7907962" y="25939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eight forty-five.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2130641"/>
            <a:ext cx="3839592" cy="3839592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265346" y="1756299"/>
            <a:ext cx="10058400" cy="4597691"/>
            <a:chOff x="5265346" y="1756299"/>
            <a:chExt cx="10058400" cy="4597691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7505" y="1756299"/>
              <a:ext cx="4974779" cy="3806068"/>
            </a:xfrm>
            <a:prstGeom prst="rect">
              <a:avLst/>
            </a:prstGeom>
          </p:spPr>
        </p:pic>
        <p:sp>
          <p:nvSpPr>
            <p:cNvPr id="9" name="標題 1"/>
            <p:cNvSpPr txBox="1">
              <a:spLocks/>
            </p:cNvSpPr>
            <p:nvPr/>
          </p:nvSpPr>
          <p:spPr>
            <a:xfrm>
              <a:off x="5265346" y="4903233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TV.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449056" y="244875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</a:t>
            </a:r>
            <a:r>
              <a:rPr lang="en-US" altLang="zh-TW" sz="72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nine twenty-five.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101254" y="284798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12" name="Picture 4" descr="「take a shower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31" y="1809495"/>
            <a:ext cx="3818793" cy="38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標題 1"/>
          <p:cNvSpPr txBox="1">
            <a:spLocks/>
          </p:cNvSpPr>
          <p:nvPr/>
        </p:nvSpPr>
        <p:spPr>
          <a:xfrm>
            <a:off x="4726250" y="5134844"/>
            <a:ext cx="7135179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Time for </a:t>
            </a:r>
            <a:r>
              <a:rPr lang="en-US" altLang="zh-TW" sz="7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shower.</a:t>
            </a:r>
            <a:endParaRPr lang="zh-TW" altLang="en-US" sz="72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2" y="1923393"/>
            <a:ext cx="4083269" cy="40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</a:t>
            </a:r>
            <a:r>
              <a:rPr lang="en-US" altLang="zh-TW" sz="72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ten fifteen.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878316" y="131012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625564" y="4992954"/>
            <a:ext cx="8566436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Time for </a:t>
            </a:r>
            <a:r>
              <a:rPr lang="en-US" altLang="zh-TW" sz="7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video game.</a:t>
            </a:r>
            <a:endParaRPr lang="zh-TW" altLang="en-US" sz="72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3" y="2083443"/>
            <a:ext cx="3205431" cy="34125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8" y="1963512"/>
            <a:ext cx="4729654" cy="3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36146" y="1268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sz="7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It’s ten fifty-five. </a:t>
            </a:r>
            <a:endParaRPr lang="zh-TW" altLang="en-US" sz="72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9" y="1882065"/>
            <a:ext cx="4079289" cy="407928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81390" y="283264"/>
            <a:ext cx="238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>
                <a:solidFill>
                  <a:srgbClr val="FF0000"/>
                </a:solidFill>
              </a:rPr>
              <a:t>(PM)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429938" y="1651817"/>
            <a:ext cx="10058400" cy="4875909"/>
            <a:chOff x="5429938" y="1651817"/>
            <a:chExt cx="10058400" cy="487590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5834" y="1651817"/>
              <a:ext cx="5048290" cy="3936675"/>
            </a:xfrm>
            <a:prstGeom prst="rect">
              <a:avLst/>
            </a:prstGeom>
          </p:spPr>
        </p:pic>
        <p:sp>
          <p:nvSpPr>
            <p:cNvPr id="8" name="標題 1"/>
            <p:cNvSpPr txBox="1">
              <a:spLocks/>
            </p:cNvSpPr>
            <p:nvPr/>
          </p:nvSpPr>
          <p:spPr>
            <a:xfrm>
              <a:off x="5429938" y="5076969"/>
              <a:ext cx="10058400" cy="145075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72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Time for bed.</a:t>
              </a:r>
              <a:endParaRPr lang="zh-TW" altLang="en-US" sz="72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1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464" y="0"/>
            <a:ext cx="4678682" cy="3485983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t="4448" b="1405"/>
          <a:stretch/>
        </p:blipFill>
        <p:spPr>
          <a:xfrm>
            <a:off x="6472642" y="112467"/>
            <a:ext cx="4700793" cy="337351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974" y="3485983"/>
            <a:ext cx="4607661" cy="337251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t="1818" b="1394"/>
          <a:stretch/>
        </p:blipFill>
        <p:spPr>
          <a:xfrm>
            <a:off x="6578805" y="3388303"/>
            <a:ext cx="4728616" cy="3484485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6454887" y="0"/>
            <a:ext cx="1648589" cy="18603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563557" y="-105097"/>
            <a:ext cx="1648589" cy="18603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9591839" y="0"/>
            <a:ext cx="1648589" cy="186033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4650713" y="1755234"/>
            <a:ext cx="1648589" cy="186033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3" y="5302674"/>
            <a:ext cx="2797333" cy="14846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3661"/>
            <a:ext cx="2293557" cy="193176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29" y="-149011"/>
            <a:ext cx="2892556" cy="25942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70" y="95002"/>
            <a:ext cx="2322945" cy="24215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3"/>
          <a:stretch/>
        </p:blipFill>
        <p:spPr>
          <a:xfrm>
            <a:off x="2736664" y="2659491"/>
            <a:ext cx="2938703" cy="20943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5"/>
          <a:stretch/>
        </p:blipFill>
        <p:spPr>
          <a:xfrm>
            <a:off x="155162" y="89549"/>
            <a:ext cx="2239205" cy="293743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604" y="2134709"/>
            <a:ext cx="2963083" cy="222897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062" y="156566"/>
            <a:ext cx="2592052" cy="198310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9" y="2395908"/>
            <a:ext cx="3304058" cy="1962807"/>
          </a:xfrm>
          <a:prstGeom prst="rect">
            <a:avLst/>
          </a:prstGeom>
        </p:spPr>
      </p:pic>
      <p:pic>
        <p:nvPicPr>
          <p:cNvPr id="1028" name="Picture 4" descr="「take a shower」的圖片搜尋結果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484" y="4358715"/>
            <a:ext cx="2427271" cy="24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95" y="5109587"/>
            <a:ext cx="2733675" cy="16764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77" y="4358715"/>
            <a:ext cx="3249904" cy="242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6" y="1946384"/>
            <a:ext cx="4762500" cy="47625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847" y="1946384"/>
            <a:ext cx="6350000" cy="47625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85036" y="485368"/>
            <a:ext cx="9855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seven hands and eight </a:t>
            </a:r>
            <a:r>
              <a:rPr lang="en-US" altLang="zh-TW" sz="5400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feet</a:t>
            </a:r>
            <a:endParaRPr lang="zh-TW" altLang="en-US" sz="54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7" y="0"/>
            <a:ext cx="10089931" cy="689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4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60" y="0"/>
            <a:ext cx="9931940" cy="6858000"/>
          </a:xfrm>
          <a:prstGeom prst="rect">
            <a:avLst/>
          </a:prstGeom>
        </p:spPr>
      </p:pic>
      <p:sp>
        <p:nvSpPr>
          <p:cNvPr id="6" name="橢圓形圖說文字 5"/>
          <p:cNvSpPr/>
          <p:nvPr/>
        </p:nvSpPr>
        <p:spPr>
          <a:xfrm>
            <a:off x="5460292" y="882870"/>
            <a:ext cx="1765738" cy="993226"/>
          </a:xfrm>
          <a:prstGeom prst="wedgeEllipseCallout">
            <a:avLst>
              <a:gd name="adj1" fmla="val -85119"/>
              <a:gd name="adj2" fmla="val 108654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787591" y="2364828"/>
            <a:ext cx="5834611" cy="1200329"/>
            <a:chOff x="787591" y="2364828"/>
            <a:chExt cx="5834611" cy="1200329"/>
          </a:xfrm>
        </p:grpSpPr>
        <p:sp>
          <p:nvSpPr>
            <p:cNvPr id="7" name="文字方塊 6"/>
            <p:cNvSpPr txBox="1"/>
            <p:nvPr/>
          </p:nvSpPr>
          <p:spPr>
            <a:xfrm>
              <a:off x="787591" y="2364828"/>
              <a:ext cx="58346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200" b="1" dirty="0">
                  <a:latin typeface="Comic Sans MS" panose="030F0702030302020204" pitchFamily="66" charset="0"/>
                </a:rPr>
                <a:t>t</a:t>
              </a:r>
              <a:r>
                <a:rPr lang="en-US" altLang="zh-TW" sz="7200" b="1" dirty="0" smtClean="0">
                  <a:latin typeface="Comic Sans MS" panose="030F0702030302020204" pitchFamily="66" charset="0"/>
                </a:rPr>
                <a:t>his   these</a:t>
              </a:r>
              <a:endParaRPr lang="zh-TW" altLang="en-US" sz="72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向右箭號 7"/>
            <p:cNvSpPr/>
            <p:nvPr/>
          </p:nvSpPr>
          <p:spPr>
            <a:xfrm>
              <a:off x="2758965" y="2696979"/>
              <a:ext cx="945931" cy="6700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4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2412698"/>
            <a:ext cx="5292545" cy="417934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628290" y="2775053"/>
            <a:ext cx="65637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twenty</a:t>
            </a:r>
            <a:endParaRPr lang="zh-TW" altLang="en-US" sz="15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2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94" y="0"/>
            <a:ext cx="9979706" cy="6858000"/>
          </a:xfrm>
        </p:spPr>
      </p:pic>
      <p:sp>
        <p:nvSpPr>
          <p:cNvPr id="6" name="橢圓形圖說文字 5"/>
          <p:cNvSpPr/>
          <p:nvPr/>
        </p:nvSpPr>
        <p:spPr>
          <a:xfrm>
            <a:off x="7882760" y="173422"/>
            <a:ext cx="1765738" cy="993226"/>
          </a:xfrm>
          <a:prstGeom prst="wedgeEllipseCallout">
            <a:avLst>
              <a:gd name="adj1" fmla="val -85119"/>
              <a:gd name="adj2" fmla="val 108654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056138" y="1529255"/>
            <a:ext cx="451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latin typeface="Comic Sans MS" panose="030F0702030302020204" pitchFamily="66" charset="0"/>
              </a:rPr>
              <a:t>They are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3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31" y="0"/>
            <a:ext cx="9997569" cy="6858000"/>
          </a:xfrm>
        </p:spPr>
      </p:pic>
      <p:sp>
        <p:nvSpPr>
          <p:cNvPr id="5" name="橢圓形圖說文字 4"/>
          <p:cNvSpPr/>
          <p:nvPr/>
        </p:nvSpPr>
        <p:spPr>
          <a:xfrm>
            <a:off x="2459421" y="2029940"/>
            <a:ext cx="3783724" cy="1245477"/>
          </a:xfrm>
          <a:prstGeom prst="wedgeEllipseCallout">
            <a:avLst>
              <a:gd name="adj1" fmla="val 41520"/>
              <a:gd name="adj2" fmla="val -110211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0" y="80168"/>
            <a:ext cx="9997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latin typeface="Comic Sans MS" panose="030F0702030302020204" pitchFamily="66" charset="0"/>
              </a:rPr>
              <a:t>Do you have the time?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44" y="0"/>
            <a:ext cx="9903656" cy="6838471"/>
          </a:xfrm>
        </p:spPr>
      </p:pic>
      <p:sp>
        <p:nvSpPr>
          <p:cNvPr id="5" name="橢圓形圖說文字 4"/>
          <p:cNvSpPr/>
          <p:nvPr/>
        </p:nvSpPr>
        <p:spPr>
          <a:xfrm>
            <a:off x="4508939" y="744134"/>
            <a:ext cx="1765738" cy="993226"/>
          </a:xfrm>
          <a:prstGeom prst="wedgeEllipseCallout">
            <a:avLst>
              <a:gd name="adj1" fmla="val -85119"/>
              <a:gd name="adj2" fmla="val 108654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197127" y="2348923"/>
            <a:ext cx="4194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整點專用</a:t>
            </a:r>
            <a:endParaRPr lang="en-US" altLang="zh-TW" sz="6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可省略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754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55" y="0"/>
            <a:ext cx="9900745" cy="6855854"/>
          </a:xfrm>
        </p:spPr>
      </p:pic>
      <p:sp>
        <p:nvSpPr>
          <p:cNvPr id="5" name="橢圓形圖說文字 4"/>
          <p:cNvSpPr/>
          <p:nvPr/>
        </p:nvSpPr>
        <p:spPr>
          <a:xfrm>
            <a:off x="8119242" y="4367048"/>
            <a:ext cx="3184634" cy="1579705"/>
          </a:xfrm>
          <a:prstGeom prst="wedgeEllipseCallout">
            <a:avLst>
              <a:gd name="adj1" fmla="val 7950"/>
              <a:gd name="adj2" fmla="val -122883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559624" y="1214028"/>
            <a:ext cx="4194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肚子餓的</a:t>
            </a:r>
            <a:endParaRPr lang="en-US" altLang="zh-TW" sz="6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咕嚕聲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120349__cemagar__stomach-grow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566" y="2260446"/>
            <a:ext cx="3036768" cy="30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8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82" y="0"/>
            <a:ext cx="9850018" cy="6853448"/>
          </a:xfrm>
        </p:spPr>
      </p:pic>
      <p:pic>
        <p:nvPicPr>
          <p:cNvPr id="5" name="155368__cognito-perceptu__yum-yum-y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144" y="1799895"/>
            <a:ext cx="3213539" cy="32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24" y="0"/>
            <a:ext cx="10035376" cy="6858000"/>
          </a:xfrm>
        </p:spPr>
      </p:pic>
    </p:spTree>
    <p:extLst>
      <p:ext uri="{BB962C8B-B14F-4D97-AF65-F5344CB8AC3E}">
        <p14:creationId xmlns:p14="http://schemas.microsoft.com/office/powerpoint/2010/main" val="74736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37" y="-7634"/>
            <a:ext cx="9820463" cy="6865634"/>
          </a:xfrm>
        </p:spPr>
      </p:pic>
    </p:spTree>
    <p:extLst>
      <p:ext uri="{BB962C8B-B14F-4D97-AF65-F5344CB8AC3E}">
        <p14:creationId xmlns:p14="http://schemas.microsoft.com/office/powerpoint/2010/main" val="8500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27" y="-11499"/>
            <a:ext cx="10130273" cy="6869499"/>
          </a:xfrm>
        </p:spPr>
      </p:pic>
    </p:spTree>
    <p:extLst>
      <p:ext uri="{BB962C8B-B14F-4D97-AF65-F5344CB8AC3E}">
        <p14:creationId xmlns:p14="http://schemas.microsoft.com/office/powerpoint/2010/main" val="24703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06" y="0"/>
            <a:ext cx="9960194" cy="6858000"/>
          </a:xfrm>
        </p:spPr>
      </p:pic>
      <p:sp>
        <p:nvSpPr>
          <p:cNvPr id="5" name="橢圓形圖說文字 4"/>
          <p:cNvSpPr/>
          <p:nvPr/>
        </p:nvSpPr>
        <p:spPr>
          <a:xfrm>
            <a:off x="7667464" y="5249918"/>
            <a:ext cx="1765738" cy="993226"/>
          </a:xfrm>
          <a:prstGeom prst="wedgeEllipseCallout">
            <a:avLst>
              <a:gd name="adj1" fmla="val -72619"/>
              <a:gd name="adj2" fmla="val -353252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4294597" y="1011981"/>
            <a:ext cx="5834611" cy="1200329"/>
            <a:chOff x="787591" y="2364828"/>
            <a:chExt cx="5834611" cy="1200329"/>
          </a:xfrm>
        </p:grpSpPr>
        <p:sp>
          <p:nvSpPr>
            <p:cNvPr id="7" name="文字方塊 6"/>
            <p:cNvSpPr txBox="1"/>
            <p:nvPr/>
          </p:nvSpPr>
          <p:spPr>
            <a:xfrm>
              <a:off x="787591" y="2364828"/>
              <a:ext cx="58346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200" b="1" dirty="0" smtClean="0">
                  <a:latin typeface="Comic Sans MS" panose="030F0702030302020204" pitchFamily="66" charset="0"/>
                </a:rPr>
                <a:t>that   those</a:t>
              </a:r>
              <a:endParaRPr lang="zh-TW" altLang="en-US" sz="72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向右箭號 7"/>
            <p:cNvSpPr/>
            <p:nvPr/>
          </p:nvSpPr>
          <p:spPr>
            <a:xfrm>
              <a:off x="2885089" y="2706776"/>
              <a:ext cx="945931" cy="6700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34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95" y="-10197"/>
            <a:ext cx="9975005" cy="6868197"/>
          </a:xfrm>
        </p:spPr>
      </p:pic>
    </p:spTree>
    <p:extLst>
      <p:ext uri="{BB962C8B-B14F-4D97-AF65-F5344CB8AC3E}">
        <p14:creationId xmlns:p14="http://schemas.microsoft.com/office/powerpoint/2010/main" val="215392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2800350"/>
            <a:ext cx="6172200" cy="30861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612687" y="2422551"/>
            <a:ext cx="51553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altLang="zh-TW" sz="15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ir</a:t>
            </a:r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ty</a:t>
            </a:r>
            <a:endParaRPr lang="zh-TW" altLang="en-US" sz="15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4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31" y="0"/>
            <a:ext cx="9997569" cy="6858000"/>
          </a:xfrm>
        </p:spPr>
      </p:pic>
    </p:spTree>
    <p:extLst>
      <p:ext uri="{BB962C8B-B14F-4D97-AF65-F5344CB8AC3E}">
        <p14:creationId xmlns:p14="http://schemas.microsoft.com/office/powerpoint/2010/main" val="17555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42" y="0"/>
            <a:ext cx="9949758" cy="6873124"/>
          </a:xfrm>
        </p:spPr>
      </p:pic>
      <p:sp>
        <p:nvSpPr>
          <p:cNvPr id="5" name="橢圓形圖說文字 4"/>
          <p:cNvSpPr/>
          <p:nvPr/>
        </p:nvSpPr>
        <p:spPr>
          <a:xfrm>
            <a:off x="6126480" y="4189816"/>
            <a:ext cx="3569313" cy="1245477"/>
          </a:xfrm>
          <a:prstGeom prst="wedgeEllipseCallout">
            <a:avLst>
              <a:gd name="adj1" fmla="val -71554"/>
              <a:gd name="adj2" fmla="val -110211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0" y="2409315"/>
            <a:ext cx="9997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latin typeface="Comic Sans MS" panose="030F0702030302020204" pitchFamily="66" charset="0"/>
              </a:rPr>
              <a:t>a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 quarter to twelve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19" y="11617"/>
            <a:ext cx="10077481" cy="6846383"/>
          </a:xfrm>
        </p:spPr>
      </p:pic>
      <p:sp>
        <p:nvSpPr>
          <p:cNvPr id="5" name="橢圓形圖說文字 4"/>
          <p:cNvSpPr/>
          <p:nvPr/>
        </p:nvSpPr>
        <p:spPr>
          <a:xfrm>
            <a:off x="3105807" y="2238702"/>
            <a:ext cx="3389585" cy="882869"/>
          </a:xfrm>
          <a:prstGeom prst="wedgeEllipseCallout">
            <a:avLst>
              <a:gd name="adj1" fmla="val -53026"/>
              <a:gd name="adj2" fmla="val 11817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66051" y="3767820"/>
            <a:ext cx="4194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吃午餐囉</a:t>
            </a:r>
            <a:r>
              <a:rPr lang="en-US" altLang="zh-TW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242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67" y="-2856"/>
            <a:ext cx="10001733" cy="6860856"/>
          </a:xfrm>
        </p:spPr>
      </p:pic>
      <p:sp>
        <p:nvSpPr>
          <p:cNvPr id="5" name="橢圓形圖說文字 4"/>
          <p:cNvSpPr/>
          <p:nvPr/>
        </p:nvSpPr>
        <p:spPr>
          <a:xfrm>
            <a:off x="7387722" y="1404080"/>
            <a:ext cx="2134652" cy="1245477"/>
          </a:xfrm>
          <a:prstGeom prst="wedgeEllipseCallout">
            <a:avLst>
              <a:gd name="adj1" fmla="val -235513"/>
              <a:gd name="adj2" fmla="val 126498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0" y="2866519"/>
            <a:ext cx="41946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Great! Wonderful! Awesome!</a:t>
            </a:r>
            <a:endParaRPr lang="zh-TW" altLang="en-US" sz="6000" b="1" dirty="0"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96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3600" y="201151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sz="8800" dirty="0" smtClean="0">
                <a:latin typeface="Arial Rounded MT Bold" panose="020F0704030504030204" pitchFamily="34" charset="0"/>
              </a:rPr>
              <a:t>Practice Time</a:t>
            </a:r>
            <a:endParaRPr lang="zh-TW" altLang="en-US" sz="8800" dirty="0">
              <a:latin typeface="Arial Rounded MT Bold" panose="020F070403050403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871"/>
            <a:ext cx="4572000" cy="37324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14" y="3125564"/>
            <a:ext cx="4120712" cy="23050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540" y="2673771"/>
            <a:ext cx="2802017" cy="280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6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-6817"/>
            <a:ext cx="10515600" cy="6864817"/>
          </a:xfrm>
        </p:spPr>
      </p:pic>
    </p:spTree>
    <p:extLst>
      <p:ext uri="{BB962C8B-B14F-4D97-AF65-F5344CB8AC3E}">
        <p14:creationId xmlns:p14="http://schemas.microsoft.com/office/powerpoint/2010/main" val="414910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3" y="1813608"/>
            <a:ext cx="5514318" cy="519921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737131" y="2696225"/>
            <a:ext cx="51553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</a:t>
            </a:r>
            <a:r>
              <a:rPr lang="en-US" altLang="zh-TW" sz="15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or</a:t>
            </a:r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ty</a:t>
            </a:r>
            <a:endParaRPr lang="zh-TW" altLang="en-US" sz="15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8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7" y="2412698"/>
            <a:ext cx="4924425" cy="327118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612687" y="2554336"/>
            <a:ext cx="51553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</a:t>
            </a:r>
            <a:r>
              <a:rPr lang="en-US" altLang="zh-TW" sz="15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if</a:t>
            </a:r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ty</a:t>
            </a:r>
            <a:endParaRPr lang="zh-TW" altLang="en-US" sz="15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3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sp>
        <p:nvSpPr>
          <p:cNvPr id="4" name="文字方塊 3"/>
          <p:cNvSpPr txBox="1"/>
          <p:nvPr/>
        </p:nvSpPr>
        <p:spPr>
          <a:xfrm>
            <a:off x="4840014" y="2892460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twenty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6" y="2191980"/>
            <a:ext cx="4358948" cy="435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5" y="2194033"/>
            <a:ext cx="4171293" cy="417129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995989" y="2959750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thirty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2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2698"/>
            <a:ext cx="6097769" cy="385315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097769" y="2910401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forty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1_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187</Words>
  <Application>Microsoft Office PowerPoint</Application>
  <PresentationFormat>寬螢幕</PresentationFormat>
  <Paragraphs>58</Paragraphs>
  <Slides>45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45</vt:i4>
      </vt:variant>
    </vt:vector>
  </HeadingPairs>
  <TitlesOfParts>
    <vt:vector size="60" baseType="lpstr">
      <vt:lpstr>微軟正黑體</vt:lpstr>
      <vt:lpstr>新細明體</vt:lpstr>
      <vt:lpstr>標楷體</vt:lpstr>
      <vt:lpstr>Arial</vt:lpstr>
      <vt:lpstr>Arial Rounded MT Bold</vt:lpstr>
      <vt:lpstr>Calibri</vt:lpstr>
      <vt:lpstr>Calibri Light</vt:lpstr>
      <vt:lpstr>Comic Sans MS</vt:lpstr>
      <vt:lpstr>Rockwell</vt:lpstr>
      <vt:lpstr>Rockwell Condensed</vt:lpstr>
      <vt:lpstr>Wingdings</vt:lpstr>
      <vt:lpstr>Office 佈景主題</vt:lpstr>
      <vt:lpstr>回顧</vt:lpstr>
      <vt:lpstr>木刻字型</vt:lpstr>
      <vt:lpstr>1_回顧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It’s seven o’clock. </vt:lpstr>
      <vt:lpstr>It’s seven thirty.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Practice Time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葉德涵</cp:lastModifiedBy>
  <cp:revision>31</cp:revision>
  <dcterms:created xsi:type="dcterms:W3CDTF">2017-03-09T05:07:19Z</dcterms:created>
  <dcterms:modified xsi:type="dcterms:W3CDTF">2017-03-15T00:05:47Z</dcterms:modified>
</cp:coreProperties>
</file>